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1" r:id="rId2"/>
    <p:sldId id="260" r:id="rId3"/>
    <p:sldId id="262" r:id="rId4"/>
    <p:sldId id="334" r:id="rId5"/>
    <p:sldId id="331" r:id="rId6"/>
    <p:sldId id="266" r:id="rId7"/>
    <p:sldId id="268" r:id="rId8"/>
    <p:sldId id="328" r:id="rId9"/>
    <p:sldId id="269" r:id="rId10"/>
    <p:sldId id="280" r:id="rId11"/>
    <p:sldId id="281" r:id="rId12"/>
    <p:sldId id="283" r:id="rId13"/>
    <p:sldId id="284" r:id="rId14"/>
    <p:sldId id="318" r:id="rId15"/>
    <p:sldId id="285" r:id="rId16"/>
    <p:sldId id="288" r:id="rId17"/>
    <p:sldId id="295" r:id="rId18"/>
    <p:sldId id="296" r:id="rId19"/>
    <p:sldId id="302" r:id="rId20"/>
    <p:sldId id="303" r:id="rId21"/>
    <p:sldId id="299" r:id="rId22"/>
    <p:sldId id="304" r:id="rId23"/>
    <p:sldId id="329" r:id="rId24"/>
    <p:sldId id="337" r:id="rId25"/>
    <p:sldId id="307" r:id="rId26"/>
    <p:sldId id="330" r:id="rId27"/>
    <p:sldId id="306" r:id="rId28"/>
    <p:sldId id="305" r:id="rId29"/>
    <p:sldId id="309" r:id="rId30"/>
    <p:sldId id="338" r:id="rId31"/>
    <p:sldId id="340" r:id="rId32"/>
    <p:sldId id="310" r:id="rId33"/>
    <p:sldId id="311" r:id="rId34"/>
    <p:sldId id="314" r:id="rId35"/>
    <p:sldId id="312" r:id="rId36"/>
    <p:sldId id="343" r:id="rId37"/>
    <p:sldId id="342" r:id="rId38"/>
    <p:sldId id="344" r:id="rId39"/>
    <p:sldId id="313" r:id="rId40"/>
    <p:sldId id="348" r:id="rId41"/>
    <p:sldId id="345" r:id="rId42"/>
    <p:sldId id="346" r:id="rId43"/>
    <p:sldId id="347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0578192-3523-4C40-8715-B10391B6B2A5}">
          <p14:sldIdLst>
            <p14:sldId id="261"/>
            <p14:sldId id="260"/>
            <p14:sldId id="262"/>
            <p14:sldId id="334"/>
            <p14:sldId id="331"/>
            <p14:sldId id="266"/>
            <p14:sldId id="268"/>
            <p14:sldId id="328"/>
            <p14:sldId id="269"/>
            <p14:sldId id="280"/>
            <p14:sldId id="281"/>
            <p14:sldId id="283"/>
            <p14:sldId id="284"/>
            <p14:sldId id="318"/>
            <p14:sldId id="285"/>
            <p14:sldId id="288"/>
          </p14:sldIdLst>
        </p14:section>
        <p14:section name="Sekcja bez tytułu" id="{F95BF976-9E45-4D70-9AB3-CE573BB2A616}">
          <p14:sldIdLst>
            <p14:sldId id="295"/>
            <p14:sldId id="296"/>
            <p14:sldId id="302"/>
            <p14:sldId id="303"/>
            <p14:sldId id="299"/>
            <p14:sldId id="304"/>
            <p14:sldId id="329"/>
            <p14:sldId id="337"/>
            <p14:sldId id="307"/>
            <p14:sldId id="330"/>
            <p14:sldId id="306"/>
            <p14:sldId id="305"/>
            <p14:sldId id="309"/>
            <p14:sldId id="338"/>
            <p14:sldId id="340"/>
            <p14:sldId id="310"/>
            <p14:sldId id="311"/>
            <p14:sldId id="314"/>
            <p14:sldId id="312"/>
            <p14:sldId id="343"/>
            <p14:sldId id="342"/>
            <p14:sldId id="344"/>
            <p14:sldId id="313"/>
            <p14:sldId id="348"/>
            <p14:sldId id="345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" initials="d" lastIdx="1" clrIdx="0">
    <p:extLst>
      <p:ext uri="{19B8F6BF-5375-455C-9EA6-DF929625EA0E}">
        <p15:presenceInfo xmlns:p15="http://schemas.microsoft.com/office/powerpoint/2012/main" userId="d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3" autoAdjust="0"/>
    <p:restoredTop sz="94660"/>
  </p:normalViewPr>
  <p:slideViewPr>
    <p:cSldViewPr>
      <p:cViewPr varScale="1">
        <p:scale>
          <a:sx n="71" d="100"/>
          <a:sy n="71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F924-F320-41C2-B594-0AAC675330F0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A9C1-FE26-4BC0-A4F4-663C956423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24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A9C1-FE26-4BC0-A4F4-663C956423E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71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A9C1-FE26-4BC0-A4F4-663C956423E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84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A9C1-FE26-4BC0-A4F4-663C956423E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09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AA00E2-B152-4D39-BC59-DB1BEF1BA51E}" type="datetimeFigureOut">
              <a:rPr lang="pl-PL" smtClean="0"/>
              <a:t>30.09.2023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753076-0D5D-4C15-9C71-54D637BD289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BABFFD2-769A-4598-894D-AAFF6E02A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6120680" cy="4392488"/>
          </a:xfrm>
        </p:spPr>
        <p:txBody>
          <a:bodyPr/>
          <a:lstStyle/>
          <a:p>
            <a:pPr algn="ctr"/>
            <a:r>
              <a:rPr lang="pl-PL" dirty="0"/>
              <a:t>Kibeho </a:t>
            </a:r>
            <a:br>
              <a:rPr lang="pl-PL" dirty="0"/>
            </a:br>
            <a:r>
              <a:rPr lang="pl-PL" dirty="0"/>
              <a:t>Objawienia Maryjne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22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F29EB5-E9E8-4094-A55B-AB58D943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3" y="2636912"/>
            <a:ext cx="6048673" cy="2376264"/>
          </a:xfrm>
        </p:spPr>
        <p:txBody>
          <a:bodyPr/>
          <a:lstStyle/>
          <a:p>
            <a:pPr algn="l"/>
            <a:r>
              <a:rPr lang="pl-PL" u="sng" dirty="0">
                <a:latin typeface="Arial Black" panose="020B0A04020102020204" pitchFamily="34" charset="0"/>
                <a:cs typeface="Aharoni" panose="02010803020104030203" pitchFamily="2" charset="-79"/>
              </a:rPr>
              <a:t>Objawienia: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1. Publicznne </a:t>
            </a:r>
            <a:r>
              <a:rPr lang="pl-PL" b="0" dirty="0">
                <a:latin typeface="Arial Black" panose="020B0A04020102020204" pitchFamily="34" charset="0"/>
              </a:rPr>
              <a:t>(Biblia, Tradycja ustna)</a:t>
            </a:r>
            <a:br>
              <a:rPr lang="pl-PL" b="0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2. prywatne</a:t>
            </a:r>
          </a:p>
        </p:txBody>
      </p:sp>
    </p:spTree>
    <p:extLst>
      <p:ext uri="{BB962C8B-B14F-4D97-AF65-F5344CB8AC3E}">
        <p14:creationId xmlns:p14="http://schemas.microsoft.com/office/powerpoint/2010/main" val="15333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F0A057-9BB3-421E-9E7D-D6F29831EDEA}"/>
              </a:ext>
            </a:extLst>
          </p:cNvPr>
          <p:cNvSpPr/>
          <p:nvPr/>
        </p:nvSpPr>
        <p:spPr>
          <a:xfrm>
            <a:off x="683568" y="220486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pl-PL" sz="40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Objawienia Publiczne –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Orzeczenia Kościoła niemylne; charyzmat prawdy (dogmat Sob. Vat. I (18.07.1870; </a:t>
            </a:r>
            <a:r>
              <a:rPr lang="pl-PL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sensus</a:t>
            </a:r>
            <a:r>
              <a:rPr lang="pl-PL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fidei</a:t>
            </a:r>
            <a:r>
              <a:rPr lang="pl-PL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):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 wiara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 moralność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2BD36FF-1D61-4317-AD8C-83F52EB50D65}"/>
              </a:ext>
            </a:extLst>
          </p:cNvPr>
          <p:cNvSpPr/>
          <p:nvPr/>
        </p:nvSpPr>
        <p:spPr>
          <a:xfrm>
            <a:off x="467544" y="1124744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pl-PL" sz="44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Kryteria prawdziwości: </a:t>
            </a:r>
          </a:p>
          <a:p>
            <a:pPr marL="453390" indent="-226695">
              <a:spcAft>
                <a:spcPts val="0"/>
              </a:spcAft>
            </a:pPr>
            <a:endParaRPr lang="pl-PL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1/ wystarczająca informacja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2/ zgodność z Obj. Publicznymi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3/ przejrzystość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4/ znaki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5/ opinia ekspertów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6/ owoce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7/ </a:t>
            </a:r>
            <a:r>
              <a:rPr lang="pl-PL" sz="3200" i="1" dirty="0" err="1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Positio</a:t>
            </a:r>
            <a:r>
              <a:rPr lang="pl-PL" sz="3200" i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pl-PL" sz="3200" i="1" dirty="0" err="1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Ecclesiae</a:t>
            </a:r>
            <a:endParaRPr lang="pl-PL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226695"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1000"/>
              </a:spcAf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B029177-F7E1-4D26-8031-8BE975C64D51}"/>
              </a:ext>
            </a:extLst>
          </p:cNvPr>
          <p:cNvSpPr/>
          <p:nvPr/>
        </p:nvSpPr>
        <p:spPr>
          <a:xfrm>
            <a:off x="611560" y="548680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pl-PL" sz="3200" u="sng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Temat (przedmiot objawień prywatnych) :</a:t>
            </a:r>
          </a:p>
          <a:p>
            <a:pPr marL="453390" indent="-226695">
              <a:spcAft>
                <a:spcPts val="0"/>
              </a:spcAft>
            </a:pP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1/ Chrystus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2/ Maryja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3/ Aniołowie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4/ święci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5/ dusze w czyśćcu cierpiące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6/ szatan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7/ demony</a:t>
            </a:r>
          </a:p>
          <a:p>
            <a:pPr marL="453390" indent="-226695">
              <a:spcAft>
                <a:spcPts val="0"/>
              </a:spcAft>
            </a:pPr>
            <a:r>
              <a:rPr lang="pl-PL" sz="28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8/ dusze potępione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7D9FC46-262A-4DD2-A42E-FD319EBCA3E3}"/>
              </a:ext>
            </a:extLst>
          </p:cNvPr>
          <p:cNvSpPr/>
          <p:nvPr/>
        </p:nvSpPr>
        <p:spPr>
          <a:xfrm>
            <a:off x="395536" y="1954575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pl-PL" sz="3600" u="sng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Źródła objawień prywatnych :</a:t>
            </a:r>
          </a:p>
          <a:p>
            <a:pPr marL="453390" indent="-226695">
              <a:spcAft>
                <a:spcPts val="0"/>
              </a:spcAft>
            </a:pP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40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   1/ Bóg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40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   2/ szatan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56909D7-4C83-4C29-92E9-3EE4DDD66E3E}"/>
              </a:ext>
            </a:extLst>
          </p:cNvPr>
          <p:cNvSpPr/>
          <p:nvPr/>
        </p:nvSpPr>
        <p:spPr>
          <a:xfrm>
            <a:off x="1547664" y="2259449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pl-PL" sz="3600" u="sng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Objawienia prywatne:</a:t>
            </a:r>
            <a:endParaRPr lang="pl-PL" sz="3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endParaRPr lang="pl-PL" sz="3600" dirty="0"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6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 znaki</a:t>
            </a: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6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 Orędzie objawienia</a:t>
            </a: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988C4B4-1769-431E-AB14-8AC882546080}"/>
              </a:ext>
            </a:extLst>
          </p:cNvPr>
          <p:cNvSpPr/>
          <p:nvPr/>
        </p:nvSpPr>
        <p:spPr>
          <a:xfrm>
            <a:off x="683568" y="134076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pl-PL" sz="3600" b="1" u="sng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Przekaz prawd :</a:t>
            </a:r>
          </a:p>
          <a:p>
            <a:pPr marL="453390" indent="-226695">
              <a:spcAft>
                <a:spcPts val="0"/>
              </a:spcAft>
            </a:pPr>
            <a:endParaRPr lang="pl-PL" sz="3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6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1/ Zachód – dogmaty</a:t>
            </a:r>
          </a:p>
          <a:p>
            <a:pPr marL="453390" indent="-226695">
              <a:spcAft>
                <a:spcPts val="0"/>
              </a:spcAft>
            </a:pPr>
            <a:endParaRPr lang="pl-PL" sz="3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6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2/ Wschód – ikony</a:t>
            </a:r>
            <a:endParaRPr lang="pl-PL" sz="3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90894E7-1AEB-4AF5-A1FE-0CC84D11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6165304"/>
            <a:ext cx="7118176" cy="692696"/>
          </a:xfrm>
        </p:spPr>
        <p:txBody>
          <a:bodyPr/>
          <a:lstStyle/>
          <a:p>
            <a:pPr algn="l"/>
            <a:r>
              <a:rPr lang="pl-PL" sz="3200" dirty="0" err="1"/>
              <a:t>Eleuza</a:t>
            </a:r>
            <a:r>
              <a:rPr lang="pl-PL" sz="3200" dirty="0"/>
              <a:t> XI-XII w./ Sob. </a:t>
            </a:r>
            <a:r>
              <a:rPr lang="pl-PL" sz="3200" dirty="0" err="1"/>
              <a:t>Chalc</a:t>
            </a:r>
            <a:r>
              <a:rPr lang="pl-PL" sz="3200" dirty="0"/>
              <a:t>. 451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719C040-6C09-4F5F-B51A-BE98B70495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464496" cy="6048672"/>
          </a:xfrm>
        </p:spPr>
      </p:pic>
    </p:spTree>
    <p:extLst>
      <p:ext uri="{BB962C8B-B14F-4D97-AF65-F5344CB8AC3E}">
        <p14:creationId xmlns:p14="http://schemas.microsoft.com/office/powerpoint/2010/main" val="3315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7E2C1-0408-4713-B0BA-C08706EB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229200"/>
            <a:ext cx="7838257" cy="792088"/>
          </a:xfrm>
        </p:spPr>
        <p:txBody>
          <a:bodyPr/>
          <a:lstStyle/>
          <a:p>
            <a:pPr algn="l"/>
            <a:r>
              <a:rPr lang="pl-PL" dirty="0" err="1"/>
              <a:t>Eleuza</a:t>
            </a:r>
            <a:r>
              <a:rPr lang="pl-PL" dirty="0"/>
              <a:t> dojrzała, spełniona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C009FA-D382-4552-B139-EEFD82FF12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3960440" cy="4824536"/>
          </a:xfrm>
        </p:spPr>
      </p:pic>
    </p:spTree>
    <p:extLst>
      <p:ext uri="{BB962C8B-B14F-4D97-AF65-F5344CB8AC3E}">
        <p14:creationId xmlns:p14="http://schemas.microsoft.com/office/powerpoint/2010/main" val="23801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6282D-6D90-48DA-AAD3-74758391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372168"/>
            <a:ext cx="7848871" cy="1143000"/>
          </a:xfrm>
        </p:spPr>
        <p:txBody>
          <a:bodyPr/>
          <a:lstStyle/>
          <a:p>
            <a:pPr algn="l"/>
            <a:r>
              <a:rPr lang="pl-PL" sz="3600" dirty="0"/>
              <a:t>Matka Boża </a:t>
            </a:r>
            <a:r>
              <a:rPr lang="pl-PL" sz="3600" dirty="0" err="1"/>
              <a:t>Siedmiostrzelna</a:t>
            </a:r>
            <a:endParaRPr lang="pl-PL" sz="36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50AF59F-58B3-450D-8C87-C99D3D0472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66" y="731838"/>
            <a:ext cx="2823467" cy="3475037"/>
          </a:xfrm>
        </p:spPr>
      </p:pic>
    </p:spTree>
    <p:extLst>
      <p:ext uri="{BB962C8B-B14F-4D97-AF65-F5344CB8AC3E}">
        <p14:creationId xmlns:p14="http://schemas.microsoft.com/office/powerpoint/2010/main" val="18304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A713871-A6D0-4393-BC03-864AF309BF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52" y="790978"/>
            <a:ext cx="7229896" cy="5276043"/>
          </a:xfrm>
        </p:spPr>
      </p:pic>
    </p:spTree>
    <p:extLst>
      <p:ext uri="{BB962C8B-B14F-4D97-AF65-F5344CB8AC3E}">
        <p14:creationId xmlns:p14="http://schemas.microsoft.com/office/powerpoint/2010/main" val="18856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FF77B9-24D1-4FA7-B7FD-909728BA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sz="3600" dirty="0"/>
              <a:t>Matka Boża łagodząca złe serca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C4E839-16C8-4740-8679-A1CE3F14C6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7354"/>
            <a:ext cx="2664296" cy="3414814"/>
          </a:xfrm>
        </p:spPr>
      </p:pic>
    </p:spTree>
    <p:extLst>
      <p:ext uri="{BB962C8B-B14F-4D97-AF65-F5344CB8AC3E}">
        <p14:creationId xmlns:p14="http://schemas.microsoft.com/office/powerpoint/2010/main" val="4945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FA932-B4E3-49E3-BA6C-DE4C3849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764704"/>
            <a:ext cx="7838256" cy="5688632"/>
          </a:xfrm>
        </p:spPr>
        <p:txBody>
          <a:bodyPr/>
          <a:lstStyle/>
          <a:p>
            <a:pPr algn="l"/>
            <a:r>
              <a:rPr lang="pl-PL" u="sng" dirty="0"/>
              <a:t>Kibeho:</a:t>
            </a:r>
            <a:br>
              <a:rPr lang="pl-PL" u="sng" dirty="0"/>
            </a:br>
            <a:br>
              <a:rPr lang="pl-PL" dirty="0"/>
            </a:br>
            <a:r>
              <a:rPr lang="pl-PL" dirty="0"/>
              <a:t>Objawienia prywatne:</a:t>
            </a:r>
            <a:br>
              <a:rPr lang="pl-PL" dirty="0"/>
            </a:br>
            <a:r>
              <a:rPr lang="pl-PL" dirty="0"/>
              <a:t> 1/ „publiczne”</a:t>
            </a:r>
            <a:br>
              <a:rPr lang="pl-PL" dirty="0"/>
            </a:br>
            <a:r>
              <a:rPr lang="pl-PL" dirty="0"/>
              <a:t>28.11.1981-28.11.1989</a:t>
            </a:r>
            <a:br>
              <a:rPr lang="pl-PL" dirty="0"/>
            </a:br>
            <a:r>
              <a:rPr lang="pl-PL" dirty="0"/>
              <a:t>2/ „prywatne”</a:t>
            </a:r>
            <a:br>
              <a:rPr lang="pl-PL" dirty="0"/>
            </a:br>
            <a:r>
              <a:rPr lang="pl-PL" dirty="0"/>
              <a:t>do 12.01.1999 u Nathalie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1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ED890B0-896B-4CD0-8C82-CF6180055717}"/>
              </a:ext>
            </a:extLst>
          </p:cNvPr>
          <p:cNvSpPr/>
          <p:nvPr/>
        </p:nvSpPr>
        <p:spPr>
          <a:xfrm>
            <a:off x="1547664" y="1700808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pl-PL" sz="3600" b="1" i="1" dirty="0" err="1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Kairos</a:t>
            </a:r>
            <a:r>
              <a:rPr lang="pl-PL" sz="3600" b="1" i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pl-PL" sz="3600" b="1" i="1" dirty="0" err="1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hieros</a:t>
            </a:r>
            <a:r>
              <a:rPr lang="pl-PL" sz="3600" b="1" i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:</a:t>
            </a:r>
            <a:endParaRPr lang="pl-PL" sz="3600" b="1" dirty="0"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3390" indent="-226695">
              <a:spcAft>
                <a:spcPts val="0"/>
              </a:spcAft>
            </a:pPr>
            <a:endParaRPr lang="pl-PL" sz="3600" b="1" dirty="0"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3390" indent="-226695">
              <a:spcAft>
                <a:spcPts val="0"/>
              </a:spcAft>
            </a:pP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6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Ludobójstwo 1994 </a:t>
            </a: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E2895F8-C940-4411-ACCA-25D06732CB72}"/>
              </a:ext>
            </a:extLst>
          </p:cNvPr>
          <p:cNvSpPr/>
          <p:nvPr/>
        </p:nvSpPr>
        <p:spPr>
          <a:xfrm>
            <a:off x="1115616" y="692696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226695">
              <a:spcAft>
                <a:spcPts val="0"/>
              </a:spcAft>
            </a:pPr>
            <a:r>
              <a:rPr lang="pl-PL" sz="3200" b="1" u="sng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Przyczyny ludobójstwa / objawień:</a:t>
            </a:r>
          </a:p>
          <a:p>
            <a:pPr marL="180340" indent="-226695">
              <a:spcAft>
                <a:spcPts val="0"/>
              </a:spcAft>
            </a:pP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2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1/ polityczne: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2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 zewn.: ingerencje mocarstw (minerały…)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2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 </a:t>
            </a:r>
            <a:r>
              <a:rPr lang="pl-PL" sz="3200" b="1" dirty="0" err="1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wewn</a:t>
            </a:r>
            <a:r>
              <a:rPr lang="pl-PL" sz="32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.: etnocentryzm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2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2/ bieda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2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3/ psychologia Rwandy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3200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Obraz zawierający tekst&#10;&#10;Opis wygenerowany automatycznie">
            <a:extLst>
              <a:ext uri="{FF2B5EF4-FFF2-40B4-BE49-F238E27FC236}">
                <a16:creationId xmlns:a16="http://schemas.microsoft.com/office/drawing/2014/main" id="{C8B26607-7E56-4D66-8E47-AD9FED323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635"/>
            <a:ext cx="8784976" cy="5256584"/>
          </a:xfrm>
        </p:spPr>
      </p:pic>
      <p:sp>
        <p:nvSpPr>
          <p:cNvPr id="15" name="Symbol zastępczy tekstu 9">
            <a:extLst>
              <a:ext uri="{FF2B5EF4-FFF2-40B4-BE49-F238E27FC236}">
                <a16:creationId xmlns:a16="http://schemas.microsoft.com/office/drawing/2014/main" id="{0D2CFA9B-9CCF-4D76-B4B8-C9111E5A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661248"/>
            <a:ext cx="6768752" cy="1512168"/>
          </a:xfrm>
        </p:spPr>
        <p:txBody>
          <a:bodyPr/>
          <a:lstStyle/>
          <a:p>
            <a:pPr marL="0" indent="0" algn="ctr">
              <a:buNone/>
            </a:pP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Dowód osobisty </a:t>
            </a:r>
          </a:p>
          <a:p>
            <a:pPr marL="0" indent="0" algn="ctr">
              <a:buNone/>
            </a:pPr>
            <a:r>
              <a:rPr lang="pl-PL" sz="3600" dirty="0">
                <a:latin typeface="Arial Black" panose="020B0A04020102020204" pitchFamily="34" charset="0"/>
              </a:rPr>
              <a:t>z wpisem plemienia</a:t>
            </a:r>
            <a:endParaRPr lang="fr-FR" sz="3600" dirty="0">
              <a:latin typeface="Arial Black" panose="020B0A040201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1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F2CD88F-2354-4BAD-ABFB-0CB63887C0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7756"/>
            <a:ext cx="6408712" cy="5995580"/>
          </a:xfrm>
        </p:spPr>
      </p:pic>
    </p:spTree>
    <p:extLst>
      <p:ext uri="{BB962C8B-B14F-4D97-AF65-F5344CB8AC3E}">
        <p14:creationId xmlns:p14="http://schemas.microsoft.com/office/powerpoint/2010/main" val="4119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5BDA37E-C174-4EA8-AB73-6DEFBB64A64E}"/>
              </a:ext>
            </a:extLst>
          </p:cNvPr>
          <p:cNvSpPr/>
          <p:nvPr/>
        </p:nvSpPr>
        <p:spPr>
          <a:xfrm>
            <a:off x="539552" y="332656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226695">
              <a:spcAft>
                <a:spcPts val="0"/>
              </a:spcAft>
            </a:pPr>
            <a:r>
              <a:rPr lang="pl-PL" sz="4000" b="1" u="sng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Czy „Niebo” przegrało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4000" b="1" u="sng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(ewangelizacja 100 lat, objawienia)?</a:t>
            </a:r>
          </a:p>
          <a:p>
            <a:pPr marL="180340" indent="-226695">
              <a:spcAft>
                <a:spcPts val="0"/>
              </a:spcAft>
            </a:pP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6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1/ Może by więcej jak milion ludzi by zginęło ?</a:t>
            </a: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6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2/ Może wojna by objęła  większy obszar ?</a:t>
            </a: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36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3/ Może wojna by trwała  do dziś?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D603A79-D21C-48AA-B1BE-924DEF55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07"/>
            <a:ext cx="7488832" cy="50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BB805CA-0F58-4BF7-805A-B1C664D9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73216"/>
            <a:ext cx="8136904" cy="1296144"/>
          </a:xfrm>
        </p:spPr>
        <p:txBody>
          <a:bodyPr/>
          <a:lstStyle/>
          <a:p>
            <a:pPr algn="l"/>
            <a:r>
              <a:rPr lang="pl-PL" dirty="0"/>
              <a:t>Bp </a:t>
            </a:r>
            <a:r>
              <a:rPr lang="pl-PL" dirty="0" err="1"/>
              <a:t>Augustin</a:t>
            </a:r>
            <a:r>
              <a:rPr lang="pl-PL" dirty="0"/>
              <a:t> </a:t>
            </a:r>
            <a:r>
              <a:rPr lang="pl-PL" dirty="0" err="1"/>
              <a:t>Misago</a:t>
            </a:r>
            <a:r>
              <a:rPr lang="pl-PL" dirty="0"/>
              <a:t> (+2012)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5EAC5A-611A-44C6-AD55-5F42A05508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2952328" cy="4896544"/>
          </a:xfrm>
        </p:spPr>
      </p:pic>
    </p:spTree>
    <p:extLst>
      <p:ext uri="{BB962C8B-B14F-4D97-AF65-F5344CB8AC3E}">
        <p14:creationId xmlns:p14="http://schemas.microsoft.com/office/powerpoint/2010/main" val="34251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7F90BDB-9AB1-43D2-ABB5-C22D9758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157192"/>
            <a:ext cx="8784976" cy="1512168"/>
          </a:xfrm>
        </p:spPr>
        <p:txBody>
          <a:bodyPr/>
          <a:lstStyle/>
          <a:p>
            <a:pPr algn="ctr"/>
            <a:r>
              <a:rPr lang="pl-PL" dirty="0"/>
              <a:t>Alphonsine</a:t>
            </a:r>
            <a:br>
              <a:rPr lang="pl-PL" dirty="0"/>
            </a:br>
            <a:r>
              <a:rPr lang="pl-PL" sz="2400" dirty="0"/>
              <a:t>Siostry Klaryski Kapucynki; Abidżan; 15.07.2006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CA98925-E1D9-409A-8919-FEE00911D2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9" y="749816"/>
            <a:ext cx="4536504" cy="3975328"/>
          </a:xfrm>
        </p:spPr>
      </p:pic>
    </p:spTree>
    <p:extLst>
      <p:ext uri="{BB962C8B-B14F-4D97-AF65-F5344CB8AC3E}">
        <p14:creationId xmlns:p14="http://schemas.microsoft.com/office/powerpoint/2010/main" val="19284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F5A1CE-91C5-4933-8EC9-B003C8D177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81656"/>
          </a:xfrm>
        </p:spPr>
        <p:txBody>
          <a:bodyPr>
            <a:normAutofit/>
          </a:bodyPr>
          <a:lstStyle/>
          <a:p>
            <a:endParaRPr lang="pl-PL" sz="3600" dirty="0"/>
          </a:p>
          <a:p>
            <a:r>
              <a:rPr lang="pl-PL" sz="3600" dirty="0"/>
              <a:t>Ewangelizacja Afryki: </a:t>
            </a:r>
          </a:p>
          <a:p>
            <a:endParaRPr lang="pl-PL" sz="1400" dirty="0"/>
          </a:p>
          <a:p>
            <a:pPr marL="45720" indent="0">
              <a:buNone/>
            </a:pPr>
            <a:r>
              <a:rPr lang="pl-PL" sz="2800" b="1" dirty="0"/>
              <a:t>1/ Czasy apostolskie do VII w.</a:t>
            </a:r>
          </a:p>
          <a:p>
            <a:pPr marL="45720" indent="0">
              <a:buNone/>
            </a:pPr>
            <a:r>
              <a:rPr lang="pl-PL" sz="2800" b="1" dirty="0"/>
              <a:t>2/  Od XV/XVI w. Zachód Afryki</a:t>
            </a:r>
          </a:p>
          <a:p>
            <a:pPr marL="45720" indent="0">
              <a:buNone/>
            </a:pPr>
            <a:r>
              <a:rPr lang="pl-PL" sz="2800" b="1" dirty="0"/>
              <a:t>3/ od 1868 r. Misja Ojców Białych </a:t>
            </a:r>
          </a:p>
        </p:txBody>
      </p:sp>
    </p:spTree>
    <p:extLst>
      <p:ext uri="{BB962C8B-B14F-4D97-AF65-F5344CB8AC3E}">
        <p14:creationId xmlns:p14="http://schemas.microsoft.com/office/powerpoint/2010/main" val="25154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wewnątrz, osoba, ślub, szata&#10;&#10;Opis wygenerowany automatycznie">
            <a:extLst>
              <a:ext uri="{FF2B5EF4-FFF2-40B4-BE49-F238E27FC236}">
                <a16:creationId xmlns:a16="http://schemas.microsoft.com/office/drawing/2014/main" id="{D1BAA312-96ED-54C3-B7BA-B9AD9E556B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963992"/>
            <a:ext cx="6177843" cy="3250163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F4C737DB-59FA-3DD6-A686-49A7AAD1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4509120"/>
            <a:ext cx="7704856" cy="2016224"/>
          </a:xfrm>
        </p:spPr>
        <p:txBody>
          <a:bodyPr/>
          <a:lstStyle/>
          <a:p>
            <a:pPr algn="ctr"/>
            <a:r>
              <a:rPr lang="pl-PL" dirty="0"/>
              <a:t>Alphonsine (Umutima)</a:t>
            </a:r>
            <a:br>
              <a:rPr lang="pl-PL" dirty="0"/>
            </a:br>
            <a:r>
              <a:rPr lang="pl-PL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Wspólnota monastyczna od Betlejem, od Wniebowzięcia NMP i od św. Brunona</a:t>
            </a:r>
            <a:br>
              <a:rPr lang="pl-PL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Mocaiana</a:t>
            </a:r>
            <a:r>
              <a:rPr lang="pl-PL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pl-PL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diec</a:t>
            </a:r>
            <a:r>
              <a:rPr lang="pl-PL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it-IT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Gubbio</a:t>
            </a:r>
            <a:r>
              <a:rPr lang="pl-PL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Włochy, 28.11.2021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0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4C737DB-59FA-3DD6-A686-49A7AAD1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4509120"/>
            <a:ext cx="7704856" cy="1008112"/>
          </a:xfrm>
        </p:spPr>
        <p:txBody>
          <a:bodyPr/>
          <a:lstStyle/>
          <a:p>
            <a:pPr algn="ctr"/>
            <a:r>
              <a:rPr lang="pl-PL" dirty="0"/>
              <a:t>Alphonsine</a:t>
            </a:r>
          </a:p>
        </p:txBody>
      </p:sp>
      <p:pic>
        <p:nvPicPr>
          <p:cNvPr id="7" name="Symbol zastępczy zawartości 6" descr="Obraz zawierający wewnątrz, podłoże, pozujący&#10;&#10;Opis wygenerowany automatycznie">
            <a:extLst>
              <a:ext uri="{FF2B5EF4-FFF2-40B4-BE49-F238E27FC236}">
                <a16:creationId xmlns:a16="http://schemas.microsoft.com/office/drawing/2014/main" id="{2C149AB7-4C9E-1196-7753-F851CD4DF6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EEEB7C91-1520-1C48-5469-FB4EDEF24BDE}"/>
              </a:ext>
            </a:extLst>
          </p:cNvPr>
          <p:cNvSpPr txBox="1">
            <a:spLocks/>
          </p:cNvSpPr>
          <p:nvPr/>
        </p:nvSpPr>
        <p:spPr>
          <a:xfrm>
            <a:off x="539553" y="4509120"/>
            <a:ext cx="7704856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br>
              <a:rPr lang="pl-PL" dirty="0"/>
            </a:br>
            <a:r>
              <a:rPr lang="pl-PL" sz="24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Wspólnota monastyczna od Betlejem, od Wniebowzięcia NMP i od św. Brunona</a:t>
            </a:r>
            <a:br>
              <a:rPr lang="pl-PL" sz="24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4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Mocaiana</a:t>
            </a:r>
            <a:r>
              <a:rPr lang="pl-PL" sz="24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pl-PL" sz="24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diec</a:t>
            </a:r>
            <a:r>
              <a:rPr lang="pl-PL" sz="24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it-IT" sz="24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Gubbio</a:t>
            </a:r>
            <a:r>
              <a:rPr lang="pl-PL" sz="24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Włochy, 28.11.2021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7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DF171-883A-4B62-9390-C7394D06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709" y="5157192"/>
            <a:ext cx="6279091" cy="1513832"/>
          </a:xfrm>
        </p:spPr>
        <p:txBody>
          <a:bodyPr/>
          <a:lstStyle/>
          <a:p>
            <a:pPr algn="l"/>
            <a:r>
              <a:rPr lang="pl-PL" dirty="0"/>
              <a:t>   Nathalie </a:t>
            </a:r>
            <a:r>
              <a:rPr lang="pl-PL" dirty="0" err="1"/>
              <a:t>Mucamazimphaka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A5D6F2-5C26-4F11-A8C7-0210765F4D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86977"/>
            <a:ext cx="6279091" cy="4970216"/>
          </a:xfrm>
        </p:spPr>
      </p:pic>
    </p:spTree>
    <p:extLst>
      <p:ext uri="{BB962C8B-B14F-4D97-AF65-F5344CB8AC3E}">
        <p14:creationId xmlns:p14="http://schemas.microsoft.com/office/powerpoint/2010/main" val="38218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25C62-C40E-4F93-BBFD-9F2FC703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799979"/>
            <a:ext cx="6318077" cy="1728192"/>
          </a:xfrm>
        </p:spPr>
        <p:txBody>
          <a:bodyPr/>
          <a:lstStyle/>
          <a:p>
            <a:pPr algn="ctr"/>
            <a:r>
              <a:rPr lang="pl-PL" dirty="0"/>
              <a:t>Marie Claire</a:t>
            </a:r>
            <a:br>
              <a:rPr lang="pl-PL" dirty="0"/>
            </a:br>
            <a:r>
              <a:rPr lang="pl-PL" sz="2400" dirty="0"/>
              <a:t> Ślub :22.08.1987</a:t>
            </a:r>
            <a:br>
              <a:rPr lang="pl-PL" sz="2000" dirty="0"/>
            </a:b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CD2E53E-5579-4FA4-9CC2-0C83FFC215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472608" cy="4176463"/>
          </a:xfrm>
        </p:spPr>
      </p:pic>
    </p:spTree>
    <p:extLst>
      <p:ext uri="{BB962C8B-B14F-4D97-AF65-F5344CB8AC3E}">
        <p14:creationId xmlns:p14="http://schemas.microsoft.com/office/powerpoint/2010/main" val="7646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25DF04-D9B4-4E5D-B19F-672F86F7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877272"/>
            <a:ext cx="6512511" cy="72008"/>
          </a:xfrm>
        </p:spPr>
        <p:txBody>
          <a:bodyPr/>
          <a:lstStyle/>
          <a:p>
            <a:pPr algn="l"/>
            <a:r>
              <a:rPr lang="pl-PL" dirty="0"/>
              <a:t> Matka Słowa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13AFE3A-9060-48AB-8036-4BD10EF399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3528392" cy="5112568"/>
          </a:xfrm>
        </p:spPr>
      </p:pic>
    </p:spTree>
    <p:extLst>
      <p:ext uri="{BB962C8B-B14F-4D97-AF65-F5344CB8AC3E}">
        <p14:creationId xmlns:p14="http://schemas.microsoft.com/office/powerpoint/2010/main" val="1921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FB4C6-0B64-4127-A956-50DD4E5A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877272"/>
            <a:ext cx="7046169" cy="720080"/>
          </a:xfrm>
        </p:spPr>
        <p:txBody>
          <a:bodyPr/>
          <a:lstStyle/>
          <a:p>
            <a:pPr algn="l"/>
            <a:r>
              <a:rPr lang="pl-PL" sz="3200" dirty="0"/>
              <a:t>Różaniec do 7 Boleści Maryi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684EDBA-4575-49FD-97DF-01DE1DC55A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5544616" cy="5472608"/>
          </a:xfrm>
        </p:spPr>
      </p:pic>
    </p:spTree>
    <p:extLst>
      <p:ext uri="{BB962C8B-B14F-4D97-AF65-F5344CB8AC3E}">
        <p14:creationId xmlns:p14="http://schemas.microsoft.com/office/powerpoint/2010/main" val="3131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9417F4-730B-BD76-173B-3E2B57AC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4725144"/>
            <a:ext cx="7622232" cy="1401018"/>
          </a:xfrm>
        </p:spPr>
        <p:txBody>
          <a:bodyPr/>
          <a:lstStyle/>
          <a:p>
            <a:pPr algn="ctr"/>
            <a:r>
              <a:rPr lang="pl-PL" sz="3600" dirty="0"/>
              <a:t>Bp Célestin HAKIZIMANA</a:t>
            </a:r>
            <a:br>
              <a:rPr lang="pl-PL" sz="3600" dirty="0"/>
            </a:br>
            <a:r>
              <a:rPr lang="pl-PL" sz="2400" dirty="0"/>
              <a:t>od 24.01.2015</a:t>
            </a:r>
            <a:endParaRPr lang="fr-FR" sz="2400" dirty="0"/>
          </a:p>
        </p:txBody>
      </p:sp>
      <p:pic>
        <p:nvPicPr>
          <p:cNvPr id="5" name="Symbol zastępczy zawartości 4" descr="Obraz zawierający osoba, mężczyzna, noszenie, kurtka&#10;&#10;Opis wygenerowany automatycznie">
            <a:extLst>
              <a:ext uri="{FF2B5EF4-FFF2-40B4-BE49-F238E27FC236}">
                <a16:creationId xmlns:a16="http://schemas.microsoft.com/office/drawing/2014/main" id="{7FE77D7F-AF6B-C377-E48C-FA29D44078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86" y="731838"/>
            <a:ext cx="2305628" cy="3475037"/>
          </a:xfrm>
        </p:spPr>
      </p:pic>
    </p:spTree>
    <p:extLst>
      <p:ext uri="{BB962C8B-B14F-4D97-AF65-F5344CB8AC3E}">
        <p14:creationId xmlns:p14="http://schemas.microsoft.com/office/powerpoint/2010/main" val="17063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F7B157E-DEDA-4CBB-AAA6-9C75ABDFC454}"/>
              </a:ext>
            </a:extLst>
          </p:cNvPr>
          <p:cNvSpPr/>
          <p:nvPr/>
        </p:nvSpPr>
        <p:spPr>
          <a:xfrm>
            <a:off x="251520" y="692695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 algn="ctr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Ogłoszenie Deklaracji 29.06.2001:</a:t>
            </a:r>
          </a:p>
          <a:p>
            <a:pPr marL="453390" indent="-226695">
              <a:spcAft>
                <a:spcPts val="0"/>
              </a:spcAft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Naglący apel do skruchy i nawrócenia serc: „Skruszcie się,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indent="-226695">
              <a:spcAft>
                <a:spcPts val="0"/>
              </a:spcAft>
            </a:pP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skruszcie się, skruszcie się!”, „Nawróćcie się póki jest jeszcze czas”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2/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Ocena stanu moralnego świata: „Świat postępuje bardzo źle”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3/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Głęboki smutek Dziewicy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4/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„Wiara i niewiara przyjdą niepostrzeżenie”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5/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Cierpienie zbawcze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6/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Módlcie się nieustannie i bez obłudy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7/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Pobożność wobec Maryi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8/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Różaniec do Boleści Dziewicy Maryi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9/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Dziewica pragnie, aby Jej zbudowano kaplicę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6695">
              <a:spcAft>
                <a:spcPts val="0"/>
              </a:spcAft>
            </a:pPr>
            <a:r>
              <a:rPr lang="pl-PL" sz="2400" b="1" dirty="0"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10/ </a:t>
            </a:r>
            <a:r>
              <a:rPr lang="pl-PL" sz="2400" dirty="0">
                <a:latin typeface="ClassicalGaramondL2-Roman"/>
                <a:ea typeface="Calibri" panose="020F0502020204030204" pitchFamily="34" charset="0"/>
                <a:cs typeface="ClassicalGaramondL2-Roman"/>
              </a:rPr>
              <a:t>Módlcie się bez przerwy za Kościół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A5BB74C-A5A9-D39A-A4D3-EC08FC450B8B}"/>
              </a:ext>
            </a:extLst>
          </p:cNvPr>
          <p:cNvSpPr txBox="1"/>
          <p:nvPr/>
        </p:nvSpPr>
        <p:spPr>
          <a:xfrm>
            <a:off x="755576" y="1628800"/>
            <a:ext cx="80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latin typeface="tahoma" panose="020B0604030504040204" pitchFamily="34" charset="0"/>
              </a:rPr>
              <a:t>„</a:t>
            </a:r>
            <a:r>
              <a:rPr lang="pl-PL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Teraz raduję się</a:t>
            </a:r>
          </a:p>
          <a:p>
            <a:pPr algn="ctr"/>
            <a:r>
              <a:rPr lang="pl-PL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w cierpieniach za was </a:t>
            </a:r>
          </a:p>
          <a:p>
            <a:pPr algn="ctr"/>
            <a:r>
              <a:rPr lang="pl-PL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 ze swej strony w moim ciele dopełniam braki</a:t>
            </a:r>
            <a:r>
              <a:rPr lang="pl-PL" sz="3600" b="1" i="0" baseline="30000" dirty="0">
                <a:solidFill>
                  <a:srgbClr val="0099CF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udręk Chrystusa </a:t>
            </a:r>
          </a:p>
          <a:p>
            <a:pPr algn="ctr"/>
            <a:r>
              <a:rPr lang="pl-PL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dla dobra Jego Ciała,</a:t>
            </a:r>
          </a:p>
          <a:p>
            <a:pPr algn="ctr"/>
            <a:r>
              <a:rPr lang="pl-PL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którym jest Kościół</a:t>
            </a:r>
            <a: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” </a:t>
            </a:r>
          </a:p>
          <a:p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(Kol 1,24)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AEF58-AF33-4E3D-B840-B324F0EA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591304"/>
            <a:ext cx="6512511" cy="718016"/>
          </a:xfrm>
        </p:spPr>
        <p:txBody>
          <a:bodyPr/>
          <a:lstStyle/>
          <a:p>
            <a:pPr algn="l"/>
            <a:r>
              <a:rPr lang="pl-PL" dirty="0"/>
              <a:t>  Róża różowa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ADD7773-9EB9-4ED5-8305-D72C4E1250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328592" cy="5042625"/>
          </a:xfrm>
        </p:spPr>
      </p:pic>
    </p:spTree>
    <p:extLst>
      <p:ext uri="{BB962C8B-B14F-4D97-AF65-F5344CB8AC3E}">
        <p14:creationId xmlns:p14="http://schemas.microsoft.com/office/powerpoint/2010/main" val="22658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4FDF2D-BB3C-47D3-8902-5E7582E7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B9FFDE8-91D0-4BAA-92A5-88729419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02" y="1866751"/>
            <a:ext cx="4572396" cy="342929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DA10EF-7CA4-4317-B14E-36A3A45AA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77124"/>
            <a:ext cx="6696352" cy="66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F429CA5-9B97-26BD-E439-6149EF9005F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1" y="69701"/>
            <a:ext cx="5166320" cy="5087491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13D31C-BDA0-CFEF-191E-84198F826C1A}"/>
              </a:ext>
            </a:extLst>
          </p:cNvPr>
          <p:cNvSpPr txBox="1"/>
          <p:nvPr/>
        </p:nvSpPr>
        <p:spPr>
          <a:xfrm>
            <a:off x="624971" y="4316903"/>
            <a:ext cx="515290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44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Google Sans"/>
              </a:rPr>
              <a:t>Immaculée</a:t>
            </a:r>
            <a:r>
              <a:rPr lang="pl-PL" sz="4400" b="1" i="0" dirty="0">
                <a:solidFill>
                  <a:schemeClr val="accent5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pl-PL" sz="44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Google Sans"/>
              </a:rPr>
              <a:t>Ilibagiza</a:t>
            </a:r>
            <a:endParaRPr lang="pl-PL" sz="4400" b="1" i="0" dirty="0">
              <a:solidFill>
                <a:schemeClr val="accent5">
                  <a:lumMod val="75000"/>
                </a:schemeClr>
              </a:solidFill>
              <a:effectLst/>
              <a:latin typeface="Google Sans"/>
            </a:endParaRPr>
          </a:p>
          <a:p>
            <a:pPr algn="l"/>
            <a:endParaRPr lang="pl-PL" sz="800" b="1" i="0" dirty="0">
              <a:solidFill>
                <a:schemeClr val="accent5">
                  <a:lumMod val="75000"/>
                </a:schemeClr>
              </a:solidFill>
              <a:effectLst/>
              <a:latin typeface="Google Sans"/>
            </a:endParaRPr>
          </a:p>
          <a:p>
            <a:pPr algn="just"/>
            <a:r>
              <a:rPr lang="pl-PL" sz="28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Pisarka</a:t>
            </a:r>
            <a:r>
              <a:rPr lang="pl-PL" dirty="0"/>
              <a:t>(ur. 1972) – rwandyjska pisarka katolicka z plemienia </a:t>
            </a:r>
            <a:r>
              <a:rPr lang="pl-PL" dirty="0" err="1"/>
              <a:t>Tutsi</a:t>
            </a:r>
            <a:r>
              <a:rPr lang="pl-PL" dirty="0"/>
              <a:t>. Autorka słynnej książki (autobiografii) „</a:t>
            </a:r>
            <a:r>
              <a:rPr lang="pl-PL" b="1" dirty="0"/>
              <a:t>Ocalona, aby mówić” </a:t>
            </a:r>
            <a:r>
              <a:rPr lang="pl-PL" dirty="0"/>
              <a:t>(2006) o przetrwaniu w czasie ludobójstwa w 1994 roku.</a:t>
            </a:r>
          </a:p>
        </p:txBody>
      </p:sp>
    </p:spTree>
    <p:extLst>
      <p:ext uri="{BB962C8B-B14F-4D97-AF65-F5344CB8AC3E}">
        <p14:creationId xmlns:p14="http://schemas.microsoft.com/office/powerpoint/2010/main" val="8190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7C7E04C-04BF-D87C-CE3D-DA1332B3BF3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8233"/>
            <a:ext cx="3816424" cy="6066367"/>
          </a:xfrm>
        </p:spPr>
      </p:pic>
    </p:spTree>
    <p:extLst>
      <p:ext uri="{BB962C8B-B14F-4D97-AF65-F5344CB8AC3E}">
        <p14:creationId xmlns:p14="http://schemas.microsoft.com/office/powerpoint/2010/main" val="37532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F24AA38-180A-E1FA-0D0C-6BF502CFBD0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280"/>
            <a:ext cx="4326062" cy="6224249"/>
          </a:xfrm>
        </p:spPr>
      </p:pic>
    </p:spTree>
    <p:extLst>
      <p:ext uri="{BB962C8B-B14F-4D97-AF65-F5344CB8AC3E}">
        <p14:creationId xmlns:p14="http://schemas.microsoft.com/office/powerpoint/2010/main" val="3044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02A6986-C4CF-953D-6552-8CA4DC4CB27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94" y="980728"/>
            <a:ext cx="6155351" cy="4608512"/>
          </a:xfrm>
        </p:spPr>
      </p:pic>
    </p:spTree>
    <p:extLst>
      <p:ext uri="{BB962C8B-B14F-4D97-AF65-F5344CB8AC3E}">
        <p14:creationId xmlns:p14="http://schemas.microsoft.com/office/powerpoint/2010/main" val="25256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39BBE-FA71-4171-87D4-BFC3CA4C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581128"/>
            <a:ext cx="8352928" cy="1944216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/>
              <a:t>Kard. fr. Charles Lavigerie († 1892)</a:t>
            </a:r>
            <a:br>
              <a:rPr lang="pl-PL" sz="3600" dirty="0"/>
            </a:br>
            <a:r>
              <a:rPr lang="pl-PL" sz="3600" dirty="0"/>
              <a:t>1868, Ojcowie Biali, Zgromadzenie Misjonarzy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066AB36-C4B8-4C5B-9658-3F7BD21683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2520280" cy="3672408"/>
          </a:xfrm>
        </p:spPr>
      </p:pic>
    </p:spTree>
    <p:extLst>
      <p:ext uri="{BB962C8B-B14F-4D97-AF65-F5344CB8AC3E}">
        <p14:creationId xmlns:p14="http://schemas.microsoft.com/office/powerpoint/2010/main" val="26466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718133-D92C-442D-9896-6B4C0055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02C6C6D-ACE7-4683-95F9-A20464045A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560840" cy="6264696"/>
          </a:xfrm>
        </p:spPr>
      </p:pic>
    </p:spTree>
    <p:extLst>
      <p:ext uri="{BB962C8B-B14F-4D97-AF65-F5344CB8AC3E}">
        <p14:creationId xmlns:p14="http://schemas.microsoft.com/office/powerpoint/2010/main" val="4561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3097F-505C-48E4-AD13-5AF492B3D7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73744"/>
          </a:xfrm>
        </p:spPr>
        <p:txBody>
          <a:bodyPr>
            <a:normAutofit/>
          </a:bodyPr>
          <a:lstStyle/>
          <a:p>
            <a:r>
              <a:rPr lang="pl-PL" sz="4000" b="1" u="sng" dirty="0"/>
              <a:t>Plemiona :</a:t>
            </a:r>
          </a:p>
          <a:p>
            <a:r>
              <a:rPr lang="pl-PL" sz="4000" dirty="0"/>
              <a:t>1. Hutu 89 % (rolnicy)</a:t>
            </a:r>
          </a:p>
          <a:p>
            <a:r>
              <a:rPr lang="pl-PL" sz="4000" dirty="0"/>
              <a:t>2. Tutsi 10 % (pasterze)</a:t>
            </a:r>
          </a:p>
          <a:p>
            <a:r>
              <a:rPr lang="pl-PL" sz="4000" dirty="0"/>
              <a:t>3. Abatwa  1 % (zajmują się łowiectwem, zbieractwem, garncarstwem 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3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C78A0BD-9B88-484C-ABE6-2988F4F1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24" y="5085184"/>
            <a:ext cx="6872551" cy="1217072"/>
          </a:xfrm>
        </p:spPr>
        <p:txBody>
          <a:bodyPr/>
          <a:lstStyle/>
          <a:p>
            <a:pPr algn="l"/>
            <a:r>
              <a:rPr lang="pl-PL" sz="3200" dirty="0"/>
              <a:t>Kibeho, Refektarz w Gimnazjum dziewcząt 28.11.1981,g.12.35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A6C67F9-05BE-427C-8865-F30E55A9D8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86" y="731838"/>
            <a:ext cx="5695070" cy="4137322"/>
          </a:xfrm>
        </p:spPr>
      </p:pic>
    </p:spTree>
    <p:extLst>
      <p:ext uri="{BB962C8B-B14F-4D97-AF65-F5344CB8AC3E}">
        <p14:creationId xmlns:p14="http://schemas.microsoft.com/office/powerpoint/2010/main" val="27902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86149-EF65-4F76-AE07-0F4DE908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357976"/>
          </a:xfrm>
        </p:spPr>
        <p:txBody>
          <a:bodyPr/>
          <a:lstStyle/>
          <a:p>
            <a:pPr algn="l"/>
            <a:r>
              <a:rPr lang="pl-PL" dirty="0"/>
              <a:t>Matka Słowa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140C15C-AE45-4E1D-9E26-8F1E2C4E87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3024336" cy="4998866"/>
          </a:xfrm>
        </p:spPr>
      </p:pic>
    </p:spTree>
    <p:extLst>
      <p:ext uri="{BB962C8B-B14F-4D97-AF65-F5344CB8AC3E}">
        <p14:creationId xmlns:p14="http://schemas.microsoft.com/office/powerpoint/2010/main" val="39441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1541</TotalTime>
  <Words>664</Words>
  <Application>Microsoft Office PowerPoint</Application>
  <PresentationFormat>Pokaz na ekranie (4:3)</PresentationFormat>
  <Paragraphs>117</Paragraphs>
  <Slides>43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4" baseType="lpstr">
      <vt:lpstr>arial</vt:lpstr>
      <vt:lpstr>arial</vt:lpstr>
      <vt:lpstr>Arial Black</vt:lpstr>
      <vt:lpstr>Calibri</vt:lpstr>
      <vt:lpstr>ClassicalGaramondL2-Roman</vt:lpstr>
      <vt:lpstr>Georgia</vt:lpstr>
      <vt:lpstr>Google Sans</vt:lpstr>
      <vt:lpstr>tahoma</vt:lpstr>
      <vt:lpstr>Times New Roman</vt:lpstr>
      <vt:lpstr>Trebuchet MS</vt:lpstr>
      <vt:lpstr>Aerodynamiczny</vt:lpstr>
      <vt:lpstr>Kibeho  Objawienia Maryjne </vt:lpstr>
      <vt:lpstr>Prezentacja programu PowerPoint</vt:lpstr>
      <vt:lpstr>Prezentacja programu PowerPoint</vt:lpstr>
      <vt:lpstr>Prezentacja programu PowerPoint</vt:lpstr>
      <vt:lpstr>Kard. fr. Charles Lavigerie († 1892) 1868, Ojcowie Biali, Zgromadzenie Misjonarzy</vt:lpstr>
      <vt:lpstr>Prezentacja programu PowerPoint</vt:lpstr>
      <vt:lpstr>Prezentacja programu PowerPoint</vt:lpstr>
      <vt:lpstr>Kibeho, Refektarz w Gimnazjum dziewcząt 28.11.1981,g.12.35 </vt:lpstr>
      <vt:lpstr>Matka Słowa</vt:lpstr>
      <vt:lpstr>Objawienia:  1. Publicznne (Biblia, Tradycja ustna) 2. prywatne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Eleuza XI-XII w./ Sob. Chalc. 451</vt:lpstr>
      <vt:lpstr>Eleuza dojrzała, spełniona</vt:lpstr>
      <vt:lpstr>Matka Boża Siedmiostrzelna</vt:lpstr>
      <vt:lpstr>Matka Boża łagodząca złe serca</vt:lpstr>
      <vt:lpstr>Kibeho:  Objawienia prywatne:  1/ „publiczne” 28.11.1981-28.11.1989 2/ „prywatne” do 12.01.1999 u Nathalie </vt:lpstr>
      <vt:lpstr>Prezentacja programu PowerPoint</vt:lpstr>
      <vt:lpstr>Prezentacja programu PowerPoint</vt:lpstr>
      <vt:lpstr>      Dowód osobisty  z wpisem plemienia </vt:lpstr>
      <vt:lpstr>Prezentacja programu PowerPoint</vt:lpstr>
      <vt:lpstr>Prezentacja programu PowerPoint</vt:lpstr>
      <vt:lpstr>Prezentacja programu PowerPoint</vt:lpstr>
      <vt:lpstr>Bp Augustin Misago (+2012)</vt:lpstr>
      <vt:lpstr>Alphonsine Siostry Klaryski Kapucynki; Abidżan; 15.07.2006 </vt:lpstr>
      <vt:lpstr>Alphonsine (Umutima) Wspólnota monastyczna od Betlejem, od Wniebowzięcia NMP i od św. Brunona Mocaiana; diec. Gubbio, Włochy, 28.11.2021 </vt:lpstr>
      <vt:lpstr>Alphonsine</vt:lpstr>
      <vt:lpstr>   Nathalie Mucamazimphaka</vt:lpstr>
      <vt:lpstr>Marie Claire  Ślub :22.08.1987   </vt:lpstr>
      <vt:lpstr> Matka Słowa</vt:lpstr>
      <vt:lpstr>Różaniec do 7 Boleści Maryi</vt:lpstr>
      <vt:lpstr>Bp Célestin HAKIZIMANA od 24.01.2015</vt:lpstr>
      <vt:lpstr>Prezentacja programu PowerPoint</vt:lpstr>
      <vt:lpstr>Prezentacja programu PowerPoint</vt:lpstr>
      <vt:lpstr>  Róża różowa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creator>USER</dc:creator>
  <cp:lastModifiedBy>Grażyna Rybak</cp:lastModifiedBy>
  <cp:revision>94</cp:revision>
  <dcterms:created xsi:type="dcterms:W3CDTF">2016-06-18T10:59:34Z</dcterms:created>
  <dcterms:modified xsi:type="dcterms:W3CDTF">2023-09-30T20:18:18Z</dcterms:modified>
</cp:coreProperties>
</file>